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65" r:id="rId12"/>
    <p:sldId id="266" r:id="rId13"/>
    <p:sldId id="267" r:id="rId14"/>
    <p:sldId id="271" r:id="rId15"/>
    <p:sldId id="273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CCE8-C260-4532-A5F3-E0D6AC09E2E1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DC33-C19E-4C32-8C7D-C51FC307DED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CCE8-C260-4532-A5F3-E0D6AC09E2E1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DC33-C19E-4C32-8C7D-C51FC307DE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CCE8-C260-4532-A5F3-E0D6AC09E2E1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DC33-C19E-4C32-8C7D-C51FC307DE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CCE8-C260-4532-A5F3-E0D6AC09E2E1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DC33-C19E-4C32-8C7D-C51FC307DE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CCE8-C260-4532-A5F3-E0D6AC09E2E1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DC33-C19E-4C32-8C7D-C51FC307DED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CCE8-C260-4532-A5F3-E0D6AC09E2E1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DC33-C19E-4C32-8C7D-C51FC307DE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CCE8-C260-4532-A5F3-E0D6AC09E2E1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DC33-C19E-4C32-8C7D-C51FC307DE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CCE8-C260-4532-A5F3-E0D6AC09E2E1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DC33-C19E-4C32-8C7D-C51FC307DE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CCE8-C260-4532-A5F3-E0D6AC09E2E1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DC33-C19E-4C32-8C7D-C51FC307DE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CCE8-C260-4532-A5F3-E0D6AC09E2E1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DC33-C19E-4C32-8C7D-C51FC307DE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CCE8-C260-4532-A5F3-E0D6AC09E2E1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8D0DC33-C19E-4C32-8C7D-C51FC307DED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A5CCE8-C260-4532-A5F3-E0D6AC09E2E1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D0DC33-C19E-4C32-8C7D-C51FC307DEDC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CYPTCA General Association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8 May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096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President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Working on a Marquee-type sign at entrance</a:t>
            </a:r>
          </a:p>
          <a:p>
            <a:r>
              <a:rPr lang="en-US" dirty="0" smtClean="0"/>
              <a:t>Working on Security cameras at entrance</a:t>
            </a:r>
          </a:p>
          <a:p>
            <a:r>
              <a:rPr lang="en-US" dirty="0" smtClean="0"/>
              <a:t>Possible July 4</a:t>
            </a:r>
            <a:r>
              <a:rPr lang="en-US" baseline="30000" dirty="0" smtClean="0"/>
              <a:t>th</a:t>
            </a:r>
            <a:r>
              <a:rPr lang="en-US" dirty="0" smtClean="0"/>
              <a:t> Patriotic Bike Parade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534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Enforcement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Mike Jordan, 1</a:t>
            </a:r>
            <a:r>
              <a:rPr lang="en-US" baseline="30000" dirty="0" smtClean="0"/>
              <a:t>st</a:t>
            </a:r>
            <a:r>
              <a:rPr lang="en-US" dirty="0" smtClean="0"/>
              <a:t> VP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198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VP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Wes Neal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222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Treasurer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91 paid members</a:t>
            </a:r>
          </a:p>
          <a:p>
            <a:r>
              <a:rPr lang="en-US" dirty="0" smtClean="0"/>
              <a:t>$12,459.57 in bank</a:t>
            </a:r>
          </a:p>
          <a:p>
            <a:r>
              <a:rPr lang="en-US" dirty="0" smtClean="0"/>
              <a:t>Expenses since last meeting</a:t>
            </a:r>
          </a:p>
          <a:p>
            <a:pPr lvl="1"/>
            <a:r>
              <a:rPr lang="en-US" dirty="0" smtClean="0"/>
              <a:t>$50 to Bayside</a:t>
            </a:r>
          </a:p>
          <a:p>
            <a:pPr lvl="1"/>
            <a:r>
              <a:rPr lang="en-US" dirty="0" smtClean="0"/>
              <a:t>$25 to Egg Roll</a:t>
            </a:r>
          </a:p>
          <a:p>
            <a:pPr lvl="1"/>
            <a:r>
              <a:rPr lang="en-US" dirty="0" smtClean="0"/>
              <a:t>$45 advertising Garage sale</a:t>
            </a:r>
          </a:p>
          <a:p>
            <a:r>
              <a:rPr lang="en-US" dirty="0" smtClean="0"/>
              <a:t>Will do an audit this summer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562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Neighborhood Watch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Crime Stats since February 13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Next Semi-Annual Meeting: June 12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August 6</a:t>
            </a:r>
            <a:r>
              <a:rPr lang="en-US" baseline="30000" dirty="0" smtClean="0"/>
              <a:t>th</a:t>
            </a:r>
            <a:r>
              <a:rPr lang="en-US" dirty="0" smtClean="0"/>
              <a:t>: National Night 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002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3501952"/>
              </p:ext>
            </p:extLst>
          </p:nvPr>
        </p:nvGraphicFramePr>
        <p:xfrm>
          <a:off x="1066800" y="1434592"/>
          <a:ext cx="7315200" cy="429557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489339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CYPRESS POINT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5300-blk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BROOKSTONE LA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04/04/2019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LARCENY, FROM MOTOR VEHICLE (23F )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A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RESIDENCE, MULTI-FAMILY DWELLI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</a:tr>
              <a:tr h="393957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CYPRESS POINT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5200-blk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CHIPPING LA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03/12/2019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FRAUD, IDENTITY THEFT (26A7)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C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RESIDENCE, SINGLE-FAMILY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</a:tr>
              <a:tr h="489339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CYPRESS POINT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5200-blk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CLUB HEAD RD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04/19/2019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LARCENY, FROM MOTOR VEHICLE (23F )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A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HIGHWAY/ROAD/ALLEY/STREET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</a:tr>
              <a:tr h="298575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CYPRESS POINT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5400-blk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CLUB HEAD RD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04/25/2019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HIT &amp; RUN (90ZC)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C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PARKING LOT/GARAGE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</a:tr>
              <a:tr h="393957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CYPRESS POINT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5000-blk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CYPRESS POINT CI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02/27/2019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ASSAULT, SIMPLE, DOMESTIC (13B2)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C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RESIDENCE, SINGLE-FAMILY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</a:tr>
              <a:tr h="298575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CYPRESS POINT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1200-blk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FOURSOME LA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02/14/2019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FRAUD, CREDIT CARD (26B1)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C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RESIDENCE, SINGLE-FAMILY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</a:tr>
              <a:tr h="393957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CYPRESS POINT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5300-blk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KINDLEWOOD DR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02/20/2019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WEAPON LAW VIOLATIONS (520A)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C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RESIDENCE, SINGLE-FAMILY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</a:tr>
              <a:tr h="393957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CYPRESS POINT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5300-blk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KINDLEWOOD DR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04/10/2019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ASSAULT, SIMPLE, DOMESTIC (13B2)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C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RESIDENCE, SINGLE-FAMILY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</a:tr>
              <a:tr h="584721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CYPRESS POINT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5300-blk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KINDLEWOOD DR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05/04/2019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DESTRUCTION OF PROPERTY, PRIVATE PROPERTY (290B)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C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RESIDENCE, YARD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D5"/>
                    </a:solidFill>
                  </a:tcPr>
                </a:tc>
              </a:tr>
              <a:tr h="298575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CYPRESS POINT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1100-blk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LAWSON COVE CI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03/08/2019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EMBEZZLEMENT (270A) 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C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</a:rPr>
                        <a:t>RESIDENCE, SINGLE-FAMILY</a:t>
                      </a:r>
                    </a:p>
                  </a:txBody>
                  <a:tcPr marL="6950" marR="6950" marT="6950" marB="6950" anchor="ctr">
                    <a:lnL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ACD"/>
                    </a:solidFill>
                  </a:tcPr>
                </a:tc>
              </a:tr>
              <a:tr h="114469">
                <a:tc gridSpan="8">
                  <a:txBody>
                    <a:bodyPr/>
                    <a:lstStyle/>
                    <a:p>
                      <a:endParaRPr lang="en-US" sz="700"/>
                    </a:p>
                  </a:txBody>
                  <a:tcPr marL="6950" marR="6950" marT="6950" marB="69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5BE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5BE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2942">
                <a:tc>
                  <a:txBody>
                    <a:bodyPr/>
                    <a:lstStyle/>
                    <a:p>
                      <a:r>
                        <a:rPr lang="en-US" sz="700" b="1" u="none" strike="noStrike">
                          <a:solidFill>
                            <a:srgbClr val="FFFF00"/>
                          </a:solidFill>
                          <a:effectLst/>
                        </a:rPr>
                        <a:t>1</a:t>
                      </a:r>
                      <a:endParaRPr lang="en-US" sz="700">
                        <a:effectLst/>
                      </a:endParaRPr>
                    </a:p>
                  </a:txBody>
                  <a:tcPr marL="6950" marR="6950" marT="6950" marB="6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BEE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3359" marR="33359" marT="16679" marB="16679">
                    <a:lnL>
                      <a:noFill/>
                    </a:lnL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3359" marR="33359" marT="16679" marB="16679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3359" marR="33359" marT="16679" marB="16679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3359" marR="33359" marT="16679" marB="16679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3359" marR="33359" marT="16679" marB="16679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700"/>
                    </a:p>
                  </a:txBody>
                  <a:tcPr marL="33359" marR="33359" marT="16679" marB="16679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33359" marR="33359" marT="16679" marB="16679">
                    <a:lnT>
                      <a:noFill/>
                    </a:lnT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95400" y="4572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CRIME STATS CYPT   13 FEB-06 MAY 2019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32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Guest Speaker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Dr. Brian </a:t>
            </a:r>
            <a:r>
              <a:rPr lang="en-US" dirty="0" err="1" smtClean="0"/>
              <a:t>Kurisky</a:t>
            </a:r>
            <a:r>
              <a:rPr lang="en-US" dirty="0" smtClean="0"/>
              <a:t>, Virginia Wesleyan and team</a:t>
            </a:r>
          </a:p>
          <a:p>
            <a:r>
              <a:rPr lang="en-US" dirty="0" smtClean="0"/>
              <a:t>Cyber-Security for the over 55 crowd</a:t>
            </a:r>
          </a:p>
          <a:p>
            <a:r>
              <a:rPr lang="en-US" dirty="0" smtClean="0"/>
              <a:t>Part 1 of 3</a:t>
            </a:r>
          </a:p>
          <a:p>
            <a:r>
              <a:rPr lang="en-US" dirty="0" smtClean="0"/>
              <a:t>Next tentatively scheduled for June 12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at September Meeting?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20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50/50 drawing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fabulous gift package from Dollar Store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8096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</a:p>
          <a:p>
            <a:r>
              <a:rPr lang="en-US" dirty="0" smtClean="0"/>
              <a:t>Close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921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520940" cy="4038600"/>
          </a:xfrm>
        </p:spPr>
        <p:txBody>
          <a:bodyPr>
            <a:normAutofit/>
          </a:bodyPr>
          <a:lstStyle/>
          <a:p>
            <a:r>
              <a:rPr lang="en-US" dirty="0" smtClean="0"/>
              <a:t>Prior to Meeting: Sign-In, 50/50 raffle</a:t>
            </a:r>
          </a:p>
          <a:p>
            <a:r>
              <a:rPr lang="en-US" dirty="0" smtClean="0"/>
              <a:t>7PM: Call to Order, Pledge, Moment</a:t>
            </a:r>
          </a:p>
          <a:p>
            <a:r>
              <a:rPr lang="en-US" dirty="0" smtClean="0"/>
              <a:t>Guest Speaker #1: Officer Salas, Com Policing</a:t>
            </a:r>
          </a:p>
          <a:p>
            <a:r>
              <a:rPr lang="en-US" dirty="0" smtClean="0"/>
              <a:t>Guest Speaker #2: Kimberly Robinson</a:t>
            </a:r>
          </a:p>
          <a:p>
            <a:r>
              <a:rPr lang="en-US" dirty="0" smtClean="0"/>
              <a:t>Reading of Minutes from 13 Feb: Lyn Moser</a:t>
            </a:r>
          </a:p>
          <a:p>
            <a:r>
              <a:rPr lang="en-US" dirty="0" smtClean="0"/>
              <a:t>Recap of Weblin Farm rezoning: Bill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330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Agenda, P2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Recap of Egg Roll, April 13: Bill</a:t>
            </a:r>
          </a:p>
          <a:p>
            <a:r>
              <a:rPr lang="en-US" dirty="0" smtClean="0"/>
              <a:t>Recap of Garage Sale, 20 April: Bill</a:t>
            </a:r>
          </a:p>
          <a:p>
            <a:r>
              <a:rPr lang="en-US" dirty="0" smtClean="0"/>
              <a:t>Code Enforcement Issues: Mike Jordan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VP Comments: Wes Neal</a:t>
            </a:r>
          </a:p>
          <a:p>
            <a:r>
              <a:rPr lang="en-US" dirty="0" smtClean="0"/>
              <a:t>Treasurer Report: Bill for Larry </a:t>
            </a:r>
            <a:r>
              <a:rPr lang="en-US" dirty="0" err="1" smtClean="0"/>
              <a:t>Rossen</a:t>
            </a:r>
            <a:endParaRPr lang="en-US" dirty="0" smtClean="0"/>
          </a:p>
          <a:p>
            <a:r>
              <a:rPr lang="en-US" dirty="0" smtClean="0"/>
              <a:t>Guest Speaker #3: Dr. Brian </a:t>
            </a:r>
            <a:r>
              <a:rPr lang="en-US" dirty="0" err="1" smtClean="0"/>
              <a:t>Kurisky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994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Guest Speaker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Officer Salas, Community Policing Officer assigned to Cypress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169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Guest Speaker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Kimberly Robinson, Marketing Director </a:t>
            </a:r>
            <a:r>
              <a:rPr lang="en-US" dirty="0" err="1" smtClean="0"/>
              <a:t>Brookdale</a:t>
            </a:r>
            <a:r>
              <a:rPr lang="en-US" dirty="0" smtClean="0"/>
              <a:t> Alzheimer’s and Dementia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218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of 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13 February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633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Weblin Farm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13 April meeting of Planning Commission</a:t>
            </a:r>
          </a:p>
          <a:p>
            <a:r>
              <a:rPr lang="en-US" dirty="0" smtClean="0"/>
              <a:t>Request passes 8-2</a:t>
            </a:r>
          </a:p>
          <a:p>
            <a:r>
              <a:rPr lang="en-US" dirty="0" smtClean="0"/>
              <a:t>CPN North contacting City Council</a:t>
            </a:r>
          </a:p>
          <a:p>
            <a:r>
              <a:rPr lang="en-US" dirty="0" smtClean="0"/>
              <a:t>CPN North contacting State</a:t>
            </a:r>
          </a:p>
          <a:p>
            <a:r>
              <a:rPr lang="en-US" dirty="0" smtClean="0"/>
              <a:t>June 4</a:t>
            </a:r>
            <a:r>
              <a:rPr lang="en-US" baseline="30000" dirty="0" smtClean="0"/>
              <a:t>th</a:t>
            </a:r>
            <a:r>
              <a:rPr lang="en-US" dirty="0" smtClean="0"/>
              <a:t> vote by City Council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791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Egg Roll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13 April 2019, about an hour</a:t>
            </a:r>
          </a:p>
          <a:p>
            <a:r>
              <a:rPr lang="en-US" dirty="0" smtClean="0"/>
              <a:t>At the club</a:t>
            </a:r>
          </a:p>
          <a:p>
            <a:r>
              <a:rPr lang="en-US" dirty="0" smtClean="0"/>
              <a:t>Sponsored in part by </a:t>
            </a:r>
            <a:r>
              <a:rPr lang="en-US" dirty="0" err="1" smtClean="0"/>
              <a:t>Brookdale</a:t>
            </a:r>
            <a:endParaRPr lang="en-US" dirty="0" smtClean="0"/>
          </a:p>
          <a:p>
            <a:r>
              <a:rPr lang="en-US" dirty="0" smtClean="0"/>
              <a:t>Weather caused a re-schedule</a:t>
            </a:r>
          </a:p>
          <a:p>
            <a:r>
              <a:rPr lang="en-US" dirty="0" smtClean="0"/>
              <a:t>8 kids participated, 12-13 adults on site</a:t>
            </a:r>
          </a:p>
          <a:p>
            <a:r>
              <a:rPr lang="en-US" dirty="0" smtClean="0"/>
              <a:t>3 age groups: 3-4, 5-6, 7-8</a:t>
            </a:r>
          </a:p>
          <a:p>
            <a:r>
              <a:rPr lang="en-US" dirty="0" smtClean="0"/>
              <a:t>Fabulous prizes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121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Garage sale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April 20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Great weather</a:t>
            </a:r>
          </a:p>
          <a:p>
            <a:r>
              <a:rPr lang="en-US" dirty="0" smtClean="0"/>
              <a:t>In conjunction with CHKD</a:t>
            </a:r>
          </a:p>
          <a:p>
            <a:r>
              <a:rPr lang="en-US" dirty="0" smtClean="0"/>
              <a:t>Took in $300.00</a:t>
            </a:r>
          </a:p>
          <a:p>
            <a:r>
              <a:rPr lang="en-US" dirty="0" smtClean="0"/>
              <a:t>Took in 10-12 new members</a:t>
            </a:r>
          </a:p>
          <a:p>
            <a:r>
              <a:rPr lang="en-US" dirty="0" smtClean="0"/>
              <a:t>Sponsored by </a:t>
            </a:r>
            <a:r>
              <a:rPr lang="en-US" dirty="0" err="1" smtClean="0"/>
              <a:t>Brookdale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8469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</TotalTime>
  <Words>553</Words>
  <Application>Microsoft Office PowerPoint</Application>
  <PresentationFormat>On-screen Show (4:3)</PresentationFormat>
  <Paragraphs>156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CYPTCA General Association Meeting</vt:lpstr>
      <vt:lpstr>AGENDA</vt:lpstr>
      <vt:lpstr>Agenda, P2</vt:lpstr>
      <vt:lpstr>Guest Speaker #1</vt:lpstr>
      <vt:lpstr>Guest Speaker #2</vt:lpstr>
      <vt:lpstr>Reading of Minutes</vt:lpstr>
      <vt:lpstr>Recap of Weblin Farm</vt:lpstr>
      <vt:lpstr>Egg Roll</vt:lpstr>
      <vt:lpstr>Garage sale</vt:lpstr>
      <vt:lpstr>President</vt:lpstr>
      <vt:lpstr>Code Enforcement</vt:lpstr>
      <vt:lpstr>2nd VP Comments</vt:lpstr>
      <vt:lpstr>Treasurer Report</vt:lpstr>
      <vt:lpstr>Neighborhood Watch</vt:lpstr>
      <vt:lpstr>PowerPoint Presentation</vt:lpstr>
      <vt:lpstr>Guest Speaker #3</vt:lpstr>
      <vt:lpstr>50/50 drawing</vt:lpstr>
      <vt:lpstr>Closing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CYPTCA General Association Meeting</dc:title>
  <dc:creator>Windows User</dc:creator>
  <cp:lastModifiedBy>Windows User</cp:lastModifiedBy>
  <cp:revision>6</cp:revision>
  <dcterms:created xsi:type="dcterms:W3CDTF">2019-05-08T13:53:15Z</dcterms:created>
  <dcterms:modified xsi:type="dcterms:W3CDTF">2019-05-08T22:05:52Z</dcterms:modified>
</cp:coreProperties>
</file>